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notesMasterIdLst>
    <p:notesMasterId r:id="rId4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 Id="rId4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buying MotionForm3D, you may be on this order confirmation page or the tan foot scan page. You may have opened the scan page from an email or returned to it later. On the order confirmation page, choose Start my foot scan. If you are already on the tan scan page, continue there. We will use Golf as the example. You can start on a computer or phone, but you will need your phone for the photos.
Source: edited-images/checkout-anonymized.png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 your phone and one clean sheet of white paper. Use standard US Letter paper, eight and a half by eleven inches. Lay it flat on a floor that is not white. Keep your computer nearby if you start there.
Source: supplied-images/IMG_0165-1792034645778-b1il24.jpg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tan scan page, choose the type of pair you bought. The button and QR code change with your choice. This video follows Golf. The slide guide has the other product forms beside this step. After your form, continue with the shared scan instructions.
Source: ../scan-entry-product-and-qr.png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your phone, choose Start my scan. On a computer, you can choose the same button to fill out the form there. Or use your phone camera to scan the code on your own computer screen, then open the link. That puts the form on your phone.
Source: ../scan-entry-product-and-qr.png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Enter your first name, then choose Next. Use your own details throughout the form. If Next is gray, fill in the box first.
Source: ../questionnaire-first-name-filled.png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Surname means last name. Enter your last name, then choose Next. To fix an earlier answer, use Back on the form.
Source: ../questionnaire-surname.png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Choose an option under Gender. The blue border shows your selection. Then choose Next.
Source: ../questionnaire-gender-selected.png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Golf, choose Left or Right for your golf playing hand. Then choose Next.
Source: ../questionnaire-golf-play-hand.png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Choose the type of shoe you will use with your pair. Read the shoe labels, make your choice, then choose Submit to open the scanner.
Source: ../questionnaire-golf-shoe-type.png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finish the blue Wikyapps questionnaire, this scanner introduction opens. Scroll down to the Get started button and select it. Next you will choose who you are scanning. When you reach the camera, move or tilt slowly until the circles line up with no red edge showing.
Source: ../scan-introduction-get-started.png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your own scan, choose Scan my own feet. If you are scanning a child or someone else, choose that option. This example follows your own feet.
Source: ../scan-who-are-you-scanning.png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started on a computer, a new QR code appears here. Use your phone camera to scan the code on your own computer screen. Open the link and leave that computer tab open. If you started on your phone, stay on your phone.
Source: supplied-images/ScreenShot1014-2321-1792034501308-hz9zee.png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off your shoes. Tap Next.
Source: supplied-images/IMG_0163-1792034645662-xiznl7.jpg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Roll up your pants so your ankles are visible. Be barefoot or wear solid-color socks. Tap Next.
Source: supplied-images/IMG_0164-1792034645746-sa8mjo.jpg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Place one clean, white 8.5 × 11-inch US Letter sheet flat on the floor. Avoid white floors. Tap Next.
Source: supplied-images/IMG_0165-1792034645778-b1il24.jpg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Choose US Letter: 8.5 × 11 inches. Use one sheet with no creases or torn corners. Do not use notebook paper.
Source: supplied-images/IMG_0166-1792034645791-v74ej5.jpg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scanner uses two photos and your paper for scale. Read the instructions, then tap Got it.
Source: supplied-images/IMG_0167-1792034645802-jz8q4l.jpg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Place your left foot beside the long edge and your right foot beside the short edge. Match this picture, then tap I’m ready.
Source: supplied-images/IMG_0168-1792034645813-ie8d3f.jpg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your phone asks, tap Allow. This lets the scanner use your phone’s motion and orientation.
Source: supplied-images/IMG_0169-1792034645825-5sy2wu.jpg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 phone asks for camera access, choose Allow.
Source: ../scan-camera-permission.jpg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whole paper and both feet in view. Both red-edge examples still need adjustment. Move or tilt your phone slowly until the circles line up. Keep adjusting while any red edge remains. The third screenshot shows the ready camera button: a clean white circle inside the outer white ring, with no red sticking out. Hold still, then take the photo when the button is ready.
Source: ../scan-align-view-a.jpg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the circles line up and the camera button is ready, hold still and take the photo. Wait for the scanner's next instruction before moving your feet.
Source: edited-images/scan-photo-capture-edited.png
AI retouched photo. Original image retained.
Shutter control cropped from supplied camera capture, with the existing tattoo removal edit. The second pose is not presented as the first pose.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your phone asks for the second pose, put your right foot beside the long edge of the paper and your left foot beside the short edge. Match the picture on your phone, then tap I am ready.
Source: ../scan-foot-position-guide.jpg
Second pose from supplied phone capture. First photo acceptance and transition still need live proof.
The change from photo 1 to photo 2 has not yet been recorded.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Line up the circles again, with no red edge showing. Keep both feet and all four paper corners in view. When the camera button is ready, hold still and take the second photo.
Source: ../scan-photo-capture.jpg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scan open while it checks your photos. If it asks you to retake a photo, follow the prompt.
Source: ../scan-detect-feet-and-paper-b.jpg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 phone says Back to your computer, return to the computer tab you left open. If you are using only your phone, follow the instructions on that phone.
Source: ../scan-results-return-to-computer.jpg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length panel shows a measurement for each foot. Compare your left and right foot. The numbers in this guide are examples. Read your own results.
Source: ../foot-insights-length.png
Exact controls between result panels need confirmation. Supplied captures show panels 1/3, 2/3 and 3/3 but no visible Next control.
The button or move for the next results panel still needs to be checked.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width panel compares the width of your left and right foot with the scale on the screen.
Source: ../foot-insights-width.png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height panel shows foot height, and the 3D view shows your foot shape. These measurements are not medical advice. You can find saving and returning help in the slide guide.
Source: ../foot-insights-height.png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results page has a Save button. If you want to keep a copy of your results, follow the prompts shown there. Keep the tab open while you work through them.
Source: ../foot-insights-height.png
The steps after Save and reopening a saved scan have not been tested. This help slide does not promise autosave or recovery.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may see a feedback form when you leave the scanner. You can give a rating or choose Skip survey.
Source: ../sizing-feedback.png
Feedback was observed after exit without completing a scan. Correct exit timing and the completed scan callback need 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walkthrough ends at this thank you screen. Your Scans Have Been Submitted. Thank you for choosing MotionForm3D. Choose Continue to close this message. Contact support is there if you need help.
Source: edited-images/scan-thank-you-supplied.png
Andrew supplied this final screen and requested it as the ending. The scanner redirect is planned. This edited walkthrough does not prove a completed scan callback or receipt.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Return to the same open form tab. Use Back and Next on the form to check your answers. A bookmark does not save your place at one question. If the form is blank, enter your answers again.
Source: ../questionnaire-surname.png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Return to the same open phone scan tab. If you started on a computer, keep that waiting tab open too. Use the phone's back arrow to return to the last setup screen. Use your own session link, not someone else's code. If the scan has closed or expired, contact Fore2Feet for help.
Source: supplied-images/ScreenShot1014-2321-1792034501308-hz9zee.png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scan welcome screen, choose Access my saved results below Get started.
Source: ../scan-introduction-get-started.png
Uses supplied scan introduction controls. Removed the unrelated browser login image. The supplied blue Wiky login remains excluded per Andrew’s direction.
The full saving and reopening sequence still needs a completed scan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get stuck, email contact at fore two feet dot com, or call nine five four, seven seven three, four eight five zero. Say which screen you are on and which pair you bought. Keep your tabs open if you can. Fore2Feet can help you find the right next step.
Source: Labeled illustration based on live browser text.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Tennis or Pickleball, choose Yes or No under Removable inserts, based on the shoes you will use. Then choose Submit and continue with the shared scanner instructions.
Source: browser-captures/product-routes/tennis-retained-inserts.png
Aside verified this route through its final question. Submit was not clicked on the non-Golf routes.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Lifestyle, choose the shoe types you will use. The options are Sneaker, Casual shoe, Cleats and Skates. You can select more than one. Choose Submit, then continue with the shared scanner instructions.
Source: browser-captures/product-routes/lifestyle-retained-shoe.png
Aside verified this route through its final question. Submit was not clicked on the non-Golf routes.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men's dress shoes, choose the types you will use. Read the loafer, lace up shoe and boot labels, including whether the inserts are removable or non removable. You can choose more than one. Choose Submit, then continue with the shared scanner instructions.
Source: browser-captures/product-routes/dress-men-07-final-unsubmitted.png
Aside verified this route through its final question. Submit was not clicked on the non-Golf routes.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women's dress shoes, choose the types you will use. Read the high heel, flat, sandal, casual shoe and boot labels. Check whether the casual shoe option has removable or non removable inserts. You can choose more than one. Choose Submit, then continue with the shared scanner instructions.
Source: browser-captures/product-routes/dress-women-07-final-unsubmitted.png
Aside verified this route through its final question. Submit was not clicked on the non-Golf routes.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slide" Target="slide37.xml"/><Relationship Id="rId3" Type="http://schemas.openxmlformats.org/officeDocument/2006/relationships/slide" Target="slide38.xml"/><Relationship Id="rId4" Type="http://schemas.openxmlformats.org/officeDocument/2006/relationships/slide" Target="slide39.xml"/><Relationship Id="rId5" Type="http://schemas.openxmlformats.org/officeDocument/2006/relationships/slide" Target="slide40.xml"/><Relationship Id="rId6" Type="http://schemas.openxmlformats.org/officeDocument/2006/relationships/hyperlink" Target="https://fore2feet.myshopify.com/pages/scan-my-feet" TargetMode="External"/><Relationship Id="rId1" Type="http://schemas.openxmlformats.org/officeDocument/2006/relationships/image" Target="../media/image-3-1.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2" Type="http://schemas.openxmlformats.org/officeDocument/2006/relationships/hyperlink" Target="https://fore2feet.com/pages/scan-thank-you" TargetMode="External"/><Relationship Id="rId1" Type="http://schemas.openxmlformats.org/officeDocument/2006/relationships/image" Target="../media/image-32-1.png"/><Relationship Id="rId3" Type="http://schemas.openxmlformats.org/officeDocument/2006/relationships/slideLayout" Target="../slideLayouts/slideLayout1.xml"/><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2" Type="http://schemas.openxmlformats.org/officeDocument/2006/relationships/hyperlink" Target="mailto:contact@fore2feet.com" TargetMode="External"/><Relationship Id="rId1" Type="http://schemas.openxmlformats.org/officeDocument/2006/relationships/image" Target="../media/image-36-1.png"/><Relationship Id="rId3" Type="http://schemas.openxmlformats.org/officeDocument/2006/relationships/slideLayout" Target="../slideLayouts/slideLayout1.xml"/><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2" Type="http://schemas.openxmlformats.org/officeDocument/2006/relationships/slide" Target="slide10.xml"/><Relationship Id="rId1" Type="http://schemas.openxmlformats.org/officeDocument/2006/relationships/image" Target="../media/image-37-1.png"/><Relationship Id="rId3" Type="http://schemas.openxmlformats.org/officeDocument/2006/relationships/slideLayout" Target="../slideLayouts/slideLayout1.xml"/><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2" Type="http://schemas.openxmlformats.org/officeDocument/2006/relationships/slide" Target="slide10.xml"/><Relationship Id="rId1" Type="http://schemas.openxmlformats.org/officeDocument/2006/relationships/image" Target="../media/image-38-1.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2" Type="http://schemas.openxmlformats.org/officeDocument/2006/relationships/slide" Target="slide10.xml"/><Relationship Id="rId1" Type="http://schemas.openxmlformats.org/officeDocument/2006/relationships/image" Target="../media/image-39-1.png"/><Relationship Id="rId3" Type="http://schemas.openxmlformats.org/officeDocument/2006/relationships/slideLayout" Target="../slideLayouts/slideLayout1.xml"/><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2" Type="http://schemas.openxmlformats.org/officeDocument/2006/relationships/slide" Target="slide10.xml"/><Relationship Id="rId1" Type="http://schemas.openxmlformats.org/officeDocument/2006/relationships/image" Target="../media/image-40-1.png"/><Relationship Id="rId3" Type="http://schemas.openxmlformats.org/officeDocument/2006/relationships/slideLayout" Target="../slideLayouts/slideLayout1.xml"/><Relationship Id="rId4"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5EF"/>
        </a:solidFill>
      </p:bgPr>
    </p:bg>
    <p:spTree>
      <p:nvGrpSpPr>
        <p:cNvPr id="1" name=""/>
        <p:cNvGrpSpPr/>
        <p:nvPr/>
      </p:nvGrpSpPr>
      <p:grpSpPr>
        <a:xfrm>
          <a:off x="0" y="0"/>
          <a:ext cx="0" cy="0"/>
          <a:chOff x="0" y="0"/>
          <a:chExt cx="0" cy="0"/>
        </a:xfrm>
      </p:grpSpPr>
      <p:pic>
        <p:nvPicPr>
          <p:cNvPr id="2" name="Image 0" descr="1. Start from either page. After checkout, choose Start my foot scan. Already on the tan scan page from an email or a return visit? Continue there.">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5EF"/>
        </a:solidFill>
      </p:bgPr>
    </p:bg>
    <p:spTree>
      <p:nvGrpSpPr>
        <p:cNvPr id="1" name=""/>
        <p:cNvGrpSpPr/>
        <p:nvPr/>
      </p:nvGrpSpPr>
      <p:grpSpPr>
        <a:xfrm>
          <a:off x="0" y="0"/>
          <a:ext cx="0" cy="0"/>
          <a:chOff x="0" y="0"/>
          <a:chExt cx="0" cy="0"/>
        </a:xfrm>
      </p:grpSpPr>
      <p:pic>
        <p:nvPicPr>
          <p:cNvPr id="2" name="Image 0" descr="2. Get these things ready. Have your phone and one clean, white 8.5 x 11 inch sheet ready. Use flat US Letter paper. Choose a floor that is not white.">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5EF"/>
        </a:solidFill>
      </p:bgPr>
    </p:bg>
    <p:spTree>
      <p:nvGrpSpPr>
        <p:cNvPr id="1" name=""/>
        <p:cNvGrpSpPr/>
        <p:nvPr/>
      </p:nvGrpSpPr>
      <p:grpSpPr>
        <a:xfrm>
          <a:off x="0" y="0"/>
          <a:ext cx="0" cy="0"/>
          <a:chOff x="0" y="0"/>
          <a:chExt cx="0" cy="0"/>
        </a:xfrm>
      </p:grpSpPr>
      <p:pic>
        <p:nvPicPr>
          <p:cNvPr id="2" name="Image 0" descr="3. Choose the pair you bought. Open the scan page. Choose your pair. Other product forms are linked here in the slide guide.">    </p:cNvPr>
          <p:cNvPicPr>
            <a:picLocks noChangeAspect="1"/>
          </p:cNvPicPr>
          <p:nvPr/>
        </p:nvPicPr>
        <p:blipFill>
          <a:blip r:embed="rId1"/>
          <a:stretch>
            <a:fillRect/>
          </a:stretch>
        </p:blipFill>
        <p:spPr>
          <a:xfrm>
            <a:off x="0" y="0"/>
            <a:ext cx="12192000" cy="6858000"/>
          </a:xfrm>
          <a:prstGeom prst="rect">
            <a:avLst/>
          </a:prstGeom>
        </p:spPr>
      </p:pic>
      <p:sp>
        <p:nvSpPr>
          <p:cNvPr id="3" name="Shape 0">
            <a:hlinkClick r:id="rId2" tooltip="Tennis / Pickleball" action="ppaction://hlinksldjump"/>
          </p:cNvPr>
          <p:cNvSpPr/>
          <p:nvPr/>
        </p:nvSpPr>
        <p:spPr>
          <a:xfrm>
            <a:off x="508000" y="5118100"/>
            <a:ext cx="1936750" cy="349250"/>
          </a:xfrm>
          <a:prstGeom prst="rect">
            <a:avLst/>
          </a:prstGeom>
          <a:solidFill>
            <a:srgbClr val="FFFFFF">
              <a:alpha val="0"/>
            </a:srgbClr>
          </a:solidFill>
          <a:ln w="12700">
            <a:solidFill>
              <a:srgbClr val="FFFFFF">
                <a:alpha val="0"/>
              </a:srgbClr>
            </a:solidFill>
            <a:prstDash val="solid"/>
          </a:ln>
        </p:spPr>
      </p:sp>
      <p:sp>
        <p:nvSpPr>
          <p:cNvPr id="4" name="Shape 1">
            <a:hlinkClick r:id="rId3" tooltip="Lifestyle" action="ppaction://hlinksldjump"/>
          </p:cNvPr>
          <p:cNvSpPr/>
          <p:nvPr/>
        </p:nvSpPr>
        <p:spPr>
          <a:xfrm>
            <a:off x="2571750" y="5118100"/>
            <a:ext cx="1936750" cy="349250"/>
          </a:xfrm>
          <a:prstGeom prst="rect">
            <a:avLst/>
          </a:prstGeom>
          <a:solidFill>
            <a:srgbClr val="FFFFFF">
              <a:alpha val="0"/>
            </a:srgbClr>
          </a:solidFill>
          <a:ln w="12700">
            <a:solidFill>
              <a:srgbClr val="FFFFFF">
                <a:alpha val="0"/>
              </a:srgbClr>
            </a:solidFill>
            <a:prstDash val="solid"/>
          </a:ln>
        </p:spPr>
      </p:sp>
      <p:sp>
        <p:nvSpPr>
          <p:cNvPr id="5" name="Shape 2">
            <a:hlinkClick r:id="rId4" tooltip="Men’s dress" action="ppaction://hlinksldjump"/>
          </p:cNvPr>
          <p:cNvSpPr/>
          <p:nvPr/>
        </p:nvSpPr>
        <p:spPr>
          <a:xfrm>
            <a:off x="508000" y="5594350"/>
            <a:ext cx="1936750" cy="349250"/>
          </a:xfrm>
          <a:prstGeom prst="rect">
            <a:avLst/>
          </a:prstGeom>
          <a:solidFill>
            <a:srgbClr val="FFFFFF">
              <a:alpha val="0"/>
            </a:srgbClr>
          </a:solidFill>
          <a:ln w="12700">
            <a:solidFill>
              <a:srgbClr val="FFFFFF">
                <a:alpha val="0"/>
              </a:srgbClr>
            </a:solidFill>
            <a:prstDash val="solid"/>
          </a:ln>
        </p:spPr>
      </p:sp>
      <p:sp>
        <p:nvSpPr>
          <p:cNvPr id="6" name="Shape 3">
            <a:hlinkClick r:id="rId5" tooltip="Women’s dress" action="ppaction://hlinksldjump"/>
          </p:cNvPr>
          <p:cNvSpPr/>
          <p:nvPr/>
        </p:nvSpPr>
        <p:spPr>
          <a:xfrm>
            <a:off x="2571750" y="5594350"/>
            <a:ext cx="1936750" cy="349250"/>
          </a:xfrm>
          <a:prstGeom prst="rect">
            <a:avLst/>
          </a:prstGeom>
          <a:solidFill>
            <a:srgbClr val="FFFFFF">
              <a:alpha val="0"/>
            </a:srgbClr>
          </a:solidFill>
          <a:ln w="12700">
            <a:solidFill>
              <a:srgbClr val="FFFFFF">
                <a:alpha val="0"/>
              </a:srgbClr>
            </a:solidFill>
            <a:prstDash val="solid"/>
          </a:ln>
        </p:spPr>
      </p:sp>
      <p:sp>
        <p:nvSpPr>
          <p:cNvPr id="7" name="Shape 4">
            <a:hlinkClick r:id="rId6" tooltip="Open scan page"/>
          </p:cNvPr>
          <p:cNvSpPr/>
          <p:nvPr/>
        </p:nvSpPr>
        <p:spPr>
          <a:xfrm>
            <a:off x="508000" y="4572000"/>
            <a:ext cx="4000500" cy="349250"/>
          </a:xfrm>
          <a:prstGeom prst="rect">
            <a:avLst/>
          </a:prstGeom>
          <a:solidFill>
            <a:srgbClr val="FFFFFF">
              <a:alpha val="0"/>
            </a:srgbClr>
          </a:solidFill>
          <a:ln w="12700">
            <a:solidFill>
              <a:srgbClr val="FFFFFF">
                <a:alpha val="0"/>
              </a:srgbClr>
            </a:solidFill>
            <a:prstDash val="solid"/>
          </a:ln>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5EF"/>
        </a:solidFill>
      </p:bgPr>
    </p:bg>
    <p:spTree>
      <p:nvGrpSpPr>
        <p:cNvPr id="1" name=""/>
        <p:cNvGrpSpPr/>
        <p:nvPr/>
      </p:nvGrpSpPr>
      <p:grpSpPr>
        <a:xfrm>
          <a:off x="0" y="0"/>
          <a:ext cx="0" cy="0"/>
          <a:chOff x="0" y="0"/>
          <a:chExt cx="0" cy="0"/>
        </a:xfrm>
      </p:grpSpPr>
      <p:pic>
        <p:nvPicPr>
          <p:cNvPr id="2" name="Image 0" descr="4. Choose where to start. On a phone, choose Start my scan. On a computer, use the button or scan your own screen’s QR code.">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5EF"/>
        </a:solidFill>
      </p:bgPr>
    </p:bg>
    <p:spTree>
      <p:nvGrpSpPr>
        <p:cNvPr id="1" name=""/>
        <p:cNvGrpSpPr/>
        <p:nvPr/>
      </p:nvGrpSpPr>
      <p:grpSpPr>
        <a:xfrm>
          <a:off x="0" y="0"/>
          <a:ext cx="0" cy="0"/>
          <a:chOff x="0" y="0"/>
          <a:chExt cx="0" cy="0"/>
        </a:xfrm>
      </p:grpSpPr>
      <p:pic>
        <p:nvPicPr>
          <p:cNvPr id="2" name="Image 0" descr="5. Type your first name. Type your first name in Name. Choose Next. A blank field keeps Next gray.">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5EF"/>
        </a:solidFill>
      </p:bgPr>
    </p:bg>
    <p:spTree>
      <p:nvGrpSpPr>
        <p:cNvPr id="1" name=""/>
        <p:cNvGrpSpPr/>
        <p:nvPr/>
      </p:nvGrpSpPr>
      <p:grpSpPr>
        <a:xfrm>
          <a:off x="0" y="0"/>
          <a:ext cx="0" cy="0"/>
          <a:chOff x="0" y="0"/>
          <a:chExt cx="0" cy="0"/>
        </a:xfrm>
      </p:grpSpPr>
      <p:pic>
        <p:nvPicPr>
          <p:cNvPr id="2" name="Image 0" descr="6. Type your last name. Type your last name in Surname. Choose Next. Use Back on the form if you need to fix your first name.">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5EF"/>
        </a:solidFill>
      </p:bgPr>
    </p:bg>
    <p:spTree>
      <p:nvGrpSpPr>
        <p:cNvPr id="1" name=""/>
        <p:cNvGrpSpPr/>
        <p:nvPr/>
      </p:nvGrpSpPr>
      <p:grpSpPr>
        <a:xfrm>
          <a:off x="0" y="0"/>
          <a:ext cx="0" cy="0"/>
          <a:chOff x="0" y="0"/>
          <a:chExt cx="0" cy="0"/>
        </a:xfrm>
      </p:grpSpPr>
      <p:pic>
        <p:nvPicPr>
          <p:cNvPr id="2" name="Image 0" descr="7. Choose your answer. Choose an option under Gender. Choose Next. The blue border shows the selected choice.">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5EF"/>
        </a:solidFill>
      </p:bgPr>
    </p:bg>
    <p:spTree>
      <p:nvGrpSpPr>
        <p:cNvPr id="1" name=""/>
        <p:cNvGrpSpPr/>
        <p:nvPr/>
      </p:nvGrpSpPr>
      <p:grpSpPr>
        <a:xfrm>
          <a:off x="0" y="0"/>
          <a:ext cx="0" cy="0"/>
          <a:chOff x="0" y="0"/>
          <a:chExt cx="0" cy="0"/>
        </a:xfrm>
      </p:grpSpPr>
      <p:pic>
        <p:nvPicPr>
          <p:cNvPr id="2" name="Image 0" descr="8. Golf only. Choose your play hand. Choose Left or Right. Choose Next. Answer for the hand you use to play golf.">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5EF"/>
        </a:solidFill>
      </p:bgPr>
    </p:bg>
    <p:spTree>
      <p:nvGrpSpPr>
        <p:cNvPr id="1" name=""/>
        <p:cNvGrpSpPr/>
        <p:nvPr/>
      </p:nvGrpSpPr>
      <p:grpSpPr>
        <a:xfrm>
          <a:off x="0" y="0"/>
          <a:ext cx="0" cy="0"/>
          <a:chOff x="0" y="0"/>
          <a:chExt cx="0" cy="0"/>
        </a:xfrm>
      </p:grpSpPr>
      <p:pic>
        <p:nvPicPr>
          <p:cNvPr id="2" name="Image 0" descr="9. Choose the shoe you will use. For Golf, choose the shoe type. Choose Submit. Submit opens the scan welcome screen.">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5EF"/>
        </a:solidFill>
      </p:bgPr>
    </p:bg>
    <p:spTree>
      <p:nvGrpSpPr>
        <p:cNvPr id="1" name=""/>
        <p:cNvGrpSpPr/>
        <p:nvPr/>
      </p:nvGrpSpPr>
      <p:grpSpPr>
        <a:xfrm>
          <a:off x="0" y="0"/>
          <a:ext cx="0" cy="0"/>
          <a:chOff x="0" y="0"/>
          <a:chExt cx="0" cy="0"/>
        </a:xfrm>
      </p:grpSpPr>
      <p:pic>
        <p:nvPicPr>
          <p:cNvPr id="2" name="Image 0" descr="10. Scroll down to Get started. After the blue questionnaire, the scanner introduction opens. Scroll down and choose Get started. Next, choose who you are scanning. Later, adjust the camera until no red edge shows.">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5EF"/>
        </a:solidFill>
      </p:bgPr>
    </p:bg>
    <p:spTree>
      <p:nvGrpSpPr>
        <p:cNvPr id="1" name=""/>
        <p:cNvGrpSpPr/>
        <p:nvPr/>
      </p:nvGrpSpPr>
      <p:grpSpPr>
        <a:xfrm>
          <a:off x="0" y="0"/>
          <a:ext cx="0" cy="0"/>
          <a:chOff x="0" y="0"/>
          <a:chExt cx="0" cy="0"/>
        </a:xfrm>
      </p:grpSpPr>
      <p:pic>
        <p:nvPicPr>
          <p:cNvPr id="2" name="Image 0" descr="11. Say whose feet you will scan. For your own scan, choose Scan my own feet. If you are helping someone else, choose the other option.">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5EF"/>
        </a:solidFill>
      </p:bgPr>
    </p:bg>
    <p:spTree>
      <p:nvGrpSpPr>
        <p:cNvPr id="1" name=""/>
        <p:cNvGrpSpPr/>
        <p:nvPr/>
      </p:nvGrpSpPr>
      <p:grpSpPr>
        <a:xfrm>
          <a:off x="0" y="0"/>
          <a:ext cx="0" cy="0"/>
          <a:chOff x="0" y="0"/>
          <a:chExt cx="0" cy="0"/>
        </a:xfrm>
      </p:grpSpPr>
      <p:pic>
        <p:nvPicPr>
          <p:cNvPr id="2" name="Image 0" descr="12. Switch from computer to phone. Open your phone camera. Point it at this scan QR code. Tap the link on your phone. Leave the computer tab open.">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5EF"/>
        </a:solidFill>
      </p:bgPr>
    </p:bg>
    <p:spTree>
      <p:nvGrpSpPr>
        <p:cNvPr id="1" name=""/>
        <p:cNvGrpSpPr/>
        <p:nvPr/>
      </p:nvGrpSpPr>
      <p:grpSpPr>
        <a:xfrm>
          <a:off x="0" y="0"/>
          <a:ext cx="0" cy="0"/>
          <a:chOff x="0" y="0"/>
          <a:chExt cx="0" cy="0"/>
        </a:xfrm>
      </p:grpSpPr>
      <p:pic>
        <p:nvPicPr>
          <p:cNvPr id="2" name="Image 0" descr="13. Remove your shoes. Take off your shoes. Tap Next.">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5EF"/>
        </a:solidFill>
      </p:bgPr>
    </p:bg>
    <p:spTree>
      <p:nvGrpSpPr>
        <p:cNvPr id="1" name=""/>
        <p:cNvGrpSpPr/>
        <p:nvPr/>
      </p:nvGrpSpPr>
      <p:grpSpPr>
        <a:xfrm>
          <a:off x="0" y="0"/>
          <a:ext cx="0" cy="0"/>
          <a:chOff x="0" y="0"/>
          <a:chExt cx="0" cy="0"/>
        </a:xfrm>
      </p:grpSpPr>
      <p:pic>
        <p:nvPicPr>
          <p:cNvPr id="2" name="Image 0" descr="14. Roll up your pants. Roll up your pants so your ankles are visible. Be barefoot or wear solid-color socks. Tap Next.">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5EF"/>
        </a:solidFill>
      </p:bgPr>
    </p:bg>
    <p:spTree>
      <p:nvGrpSpPr>
        <p:cNvPr id="1" name=""/>
        <p:cNvGrpSpPr/>
        <p:nvPr/>
      </p:nvGrpSpPr>
      <p:grpSpPr>
        <a:xfrm>
          <a:off x="0" y="0"/>
          <a:ext cx="0" cy="0"/>
          <a:chOff x="0" y="0"/>
          <a:chExt cx="0" cy="0"/>
        </a:xfrm>
      </p:grpSpPr>
      <p:pic>
        <p:nvPicPr>
          <p:cNvPr id="2" name="Image 0" descr="15. Use 8.5 × 11-inch paper. Place one clean, white 8.5 × 11-inch US Letter sheet flat on the floor. Avoid white floors. Tap Next.">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5EF"/>
        </a:solidFill>
      </p:bgPr>
    </p:bg>
    <p:spTree>
      <p:nvGrpSpPr>
        <p:cNvPr id="1" name=""/>
        <p:cNvGrpSpPr/>
        <p:nvPr/>
      </p:nvGrpSpPr>
      <p:grpSpPr>
        <a:xfrm>
          <a:off x="0" y="0"/>
          <a:ext cx="0" cy="0"/>
          <a:chOff x="0" y="0"/>
          <a:chExt cx="0" cy="0"/>
        </a:xfrm>
      </p:grpSpPr>
      <p:pic>
        <p:nvPicPr>
          <p:cNvPr id="2" name="Image 0" descr="16. Choose US Letter. Choose US Letter: 8.5 × 11 inches. Use one sheet with no creases or torn corners. Do not use notebook pape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5EF"/>
        </a:solidFill>
      </p:bgPr>
    </p:bg>
    <p:spTree>
      <p:nvGrpSpPr>
        <p:cNvPr id="1" name=""/>
        <p:cNvGrpSpPr/>
        <p:nvPr/>
      </p:nvGrpSpPr>
      <p:grpSpPr>
        <a:xfrm>
          <a:off x="0" y="0"/>
          <a:ext cx="0" cy="0"/>
          <a:chOff x="0" y="0"/>
          <a:chExt cx="0" cy="0"/>
        </a:xfrm>
      </p:grpSpPr>
      <p:pic>
        <p:nvPicPr>
          <p:cNvPr id="2" name="Image 0" descr="17. You will take two photos. The scanner uses two photos and your paper for scale. Read the instructions, then tap Got it.">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5EF"/>
        </a:solidFill>
      </p:bgPr>
    </p:bg>
    <p:spTree>
      <p:nvGrpSpPr>
        <p:cNvPr id="1" name=""/>
        <p:cNvGrpSpPr/>
        <p:nvPr/>
      </p:nvGrpSpPr>
      <p:grpSpPr>
        <a:xfrm>
          <a:off x="0" y="0"/>
          <a:ext cx="0" cy="0"/>
          <a:chOff x="0" y="0"/>
          <a:chExt cx="0" cy="0"/>
        </a:xfrm>
      </p:grpSpPr>
      <p:pic>
        <p:nvPicPr>
          <p:cNvPr id="2" name="Image 0" descr="18. Photo 1. Place your feet. Place your left foot beside the long edge and your right foot beside the short edge. Match this picture, then tap I’m ready.">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5EF"/>
        </a:solidFill>
      </p:bgPr>
    </p:bg>
    <p:spTree>
      <p:nvGrpSpPr>
        <p:cNvPr id="1" name=""/>
        <p:cNvGrpSpPr/>
        <p:nvPr/>
      </p:nvGrpSpPr>
      <p:grpSpPr>
        <a:xfrm>
          <a:off x="0" y="0"/>
          <a:ext cx="0" cy="0"/>
          <a:chOff x="0" y="0"/>
          <a:chExt cx="0" cy="0"/>
        </a:xfrm>
      </p:grpSpPr>
      <p:pic>
        <p:nvPicPr>
          <p:cNvPr id="2" name="Image 0" descr="19. Allow motion and orientation. When your phone asks, tap Allow. This lets the scanner use your phone’s motion and orientation.">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5EF"/>
        </a:solidFill>
      </p:bgPr>
    </p:bg>
    <p:spTree>
      <p:nvGrpSpPr>
        <p:cNvPr id="1" name=""/>
        <p:cNvGrpSpPr/>
        <p:nvPr/>
      </p:nvGrpSpPr>
      <p:grpSpPr>
        <a:xfrm>
          <a:off x="0" y="0"/>
          <a:ext cx="0" cy="0"/>
          <a:chOff x="0" y="0"/>
          <a:chExt cx="0" cy="0"/>
        </a:xfrm>
      </p:grpSpPr>
      <p:pic>
        <p:nvPicPr>
          <p:cNvPr id="2" name="Image 0" descr="20. Let the phone use its camera. If asked, tap Allow. Use the camera prompt on your own phone.">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5EF"/>
        </a:solidFill>
      </p:bgPr>
    </p:bg>
    <p:spTree>
      <p:nvGrpSpPr>
        <p:cNvPr id="1" name=""/>
        <p:cNvGrpSpPr/>
        <p:nvPr/>
      </p:nvGrpSpPr>
      <p:grpSpPr>
        <a:xfrm>
          <a:off x="0" y="0"/>
          <a:ext cx="0" cy="0"/>
          <a:chOff x="0" y="0"/>
          <a:chExt cx="0" cy="0"/>
        </a:xfrm>
      </p:grpSpPr>
      <p:pic>
        <p:nvPicPr>
          <p:cNvPr id="2" name="Image 0" descr="21. No red edge showing. Move or tilt your phone until the circles line up. A clean white circle inside the white ring. No red sticking out.">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5EF"/>
        </a:solidFill>
      </p:bgPr>
    </p:bg>
    <p:spTree>
      <p:nvGrpSpPr>
        <p:cNvPr id="1" name=""/>
        <p:cNvGrpSpPr/>
        <p:nvPr/>
      </p:nvGrpSpPr>
      <p:grpSpPr>
        <a:xfrm>
          <a:off x="0" y="0"/>
          <a:ext cx="0" cy="0"/>
          <a:chOff x="0" y="0"/>
          <a:chExt cx="0" cy="0"/>
        </a:xfrm>
      </p:grpSpPr>
      <p:pic>
        <p:nvPicPr>
          <p:cNvPr id="2" name="Image 0" descr="22. Take the photo. For photo 1, use the round camera button when the app is ready. L means left foot. R means right foot.">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5EF"/>
        </a:solidFill>
      </p:bgPr>
    </p:bg>
    <p:spTree>
      <p:nvGrpSpPr>
        <p:cNvPr id="1" name=""/>
        <p:cNvGrpSpPr/>
        <p:nvPr/>
      </p:nvGrpSpPr>
      <p:grpSpPr>
        <a:xfrm>
          <a:off x="0" y="0"/>
          <a:ext cx="0" cy="0"/>
          <a:chOff x="0" y="0"/>
          <a:chExt cx="0" cy="0"/>
        </a:xfrm>
      </p:grpSpPr>
      <p:pic>
        <p:nvPicPr>
          <p:cNvPr id="2" name="Image 0" descr="23. Photo 2. Switch your feet. Right foot by the long edge. Left foot by the short edge. Follow the second pose when your phone asks for it.">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5EF"/>
        </a:solidFill>
      </p:bgPr>
    </p:bg>
    <p:spTree>
      <p:nvGrpSpPr>
        <p:cNvPr id="1" name=""/>
        <p:cNvGrpSpPr/>
        <p:nvPr/>
      </p:nvGrpSpPr>
      <p:grpSpPr>
        <a:xfrm>
          <a:off x="0" y="0"/>
          <a:ext cx="0" cy="0"/>
          <a:chOff x="0" y="0"/>
          <a:chExt cx="0" cy="0"/>
        </a:xfrm>
      </p:grpSpPr>
      <p:pic>
        <p:nvPicPr>
          <p:cNvPr id="2" name="Image 0" descr="24. Take the second photo. Line up the circles again. No red edge showing. When the camera button is ready, hold still and take the photo.">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5EF"/>
        </a:solidFill>
      </p:bgPr>
    </p:bg>
    <p:spTree>
      <p:nvGrpSpPr>
        <p:cNvPr id="1" name=""/>
        <p:cNvGrpSpPr/>
        <p:nvPr/>
      </p:nvGrpSpPr>
      <p:grpSpPr>
        <a:xfrm>
          <a:off x="0" y="0"/>
          <a:ext cx="0" cy="0"/>
          <a:chOff x="0" y="0"/>
          <a:chExt cx="0" cy="0"/>
        </a:xfrm>
      </p:grpSpPr>
      <p:pic>
        <p:nvPicPr>
          <p:cNvPr id="2" name="Image 0" descr="25. Wait for the scan to check. Wait while it finds your feet and the paper. Follow any next prompt. Do not close the scan while it is working.">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5EF"/>
        </a:solidFill>
      </p:bgPr>
    </p:bg>
    <p:spTree>
      <p:nvGrpSpPr>
        <p:cNvPr id="1" name=""/>
        <p:cNvGrpSpPr/>
        <p:nvPr/>
      </p:nvGrpSpPr>
      <p:grpSpPr>
        <a:xfrm>
          <a:off x="0" y="0"/>
          <a:ext cx="0" cy="0"/>
          <a:chOff x="0" y="0"/>
          <a:chExt cx="0" cy="0"/>
        </a:xfrm>
      </p:grpSpPr>
      <p:pic>
        <p:nvPicPr>
          <p:cNvPr id="2" name="Image 0" descr="26. Go back to your computer. When this message appears, return to the waiting tab. This message is for a scan started on a compute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5EF"/>
        </a:solidFill>
      </p:bgPr>
    </p:bg>
    <p:spTree>
      <p:nvGrpSpPr>
        <p:cNvPr id="1" name=""/>
        <p:cNvGrpSpPr/>
        <p:nvPr/>
      </p:nvGrpSpPr>
      <p:grpSpPr>
        <a:xfrm>
          <a:off x="0" y="0"/>
          <a:ext cx="0" cy="0"/>
          <a:chOff x="0" y="0"/>
          <a:chExt cx="0" cy="0"/>
        </a:xfrm>
      </p:grpSpPr>
      <p:pic>
        <p:nvPicPr>
          <p:cNvPr id="2" name="Image 0" descr="27. View your foot lengths. Read the first results panel. Compare your left and right foot. These numbers are examples.">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5EF"/>
        </a:solidFill>
      </p:bgPr>
    </p:bg>
    <p:spTree>
      <p:nvGrpSpPr>
        <p:cNvPr id="1" name=""/>
        <p:cNvGrpSpPr/>
        <p:nvPr/>
      </p:nvGrpSpPr>
      <p:grpSpPr>
        <a:xfrm>
          <a:off x="0" y="0"/>
          <a:ext cx="0" cy="0"/>
          <a:chOff x="0" y="0"/>
          <a:chExt cx="0" cy="0"/>
        </a:xfrm>
      </p:grpSpPr>
      <p:pic>
        <p:nvPicPr>
          <p:cNvPr id="2" name="Image 0" descr="28. View your foot widths. Read the second results panel. Compare the left and right foot. Use your own results.">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5EF"/>
        </a:solidFill>
      </p:bgPr>
    </p:bg>
    <p:spTree>
      <p:nvGrpSpPr>
        <p:cNvPr id="1" name=""/>
        <p:cNvGrpSpPr/>
        <p:nvPr/>
      </p:nvGrpSpPr>
      <p:grpSpPr>
        <a:xfrm>
          <a:off x="0" y="0"/>
          <a:ext cx="0" cy="0"/>
          <a:chOff x="0" y="0"/>
          <a:chExt cx="0" cy="0"/>
        </a:xfrm>
      </p:grpSpPr>
      <p:pic>
        <p:nvPicPr>
          <p:cNvPr id="2" name="Image 0" descr="29. View your foot heights. Read the third results panel. The 3D view shows your foot shape.">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5EF"/>
        </a:solidFill>
      </p:bgPr>
    </p:bg>
    <p:spTree>
      <p:nvGrpSpPr>
        <p:cNvPr id="1" name=""/>
        <p:cNvGrpSpPr/>
        <p:nvPr/>
      </p:nvGrpSpPr>
      <p:grpSpPr>
        <a:xfrm>
          <a:off x="0" y="0"/>
          <a:ext cx="0" cy="0"/>
          <a:chOff x="0" y="0"/>
          <a:chExt cx="0" cy="0"/>
        </a:xfrm>
      </p:grpSpPr>
      <p:pic>
        <p:nvPicPr>
          <p:cNvPr id="2" name="Image 0" descr="30. Saving your results. The results page has a Save button. Keep the results tab open while following the Save prompts.">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5EF"/>
        </a:solidFill>
      </p:bgPr>
    </p:bg>
    <p:spTree>
      <p:nvGrpSpPr>
        <p:cNvPr id="1" name=""/>
        <p:cNvGrpSpPr/>
        <p:nvPr/>
      </p:nvGrpSpPr>
      <p:grpSpPr>
        <a:xfrm>
          <a:off x="0" y="0"/>
          <a:ext cx="0" cy="0"/>
          <a:chOff x="0" y="0"/>
          <a:chExt cx="0" cy="0"/>
        </a:xfrm>
      </p:grpSpPr>
      <p:pic>
        <p:nvPicPr>
          <p:cNvPr id="2" name="Image 0" descr="31. Optional scan feedback. If feedback appears, give a rating or choose Skip survey. Follow the screens shown by your scanne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5EF"/>
        </a:solidFill>
      </p:bgPr>
    </p:bg>
    <p:spTree>
      <p:nvGrpSpPr>
        <p:cNvPr id="1" name=""/>
        <p:cNvGrpSpPr/>
        <p:nvPr/>
      </p:nvGrpSpPr>
      <p:grpSpPr>
        <a:xfrm>
          <a:off x="0" y="0"/>
          <a:ext cx="0" cy="0"/>
          <a:chOff x="0" y="0"/>
          <a:chExt cx="0" cy="0"/>
        </a:xfrm>
      </p:grpSpPr>
      <p:pic>
        <p:nvPicPr>
          <p:cNvPr id="2" name="Image 0" descr="32. Your scans have been submitted. Thank you for choosing MotionForm3D. Choose Continue to close the message, or Contact support for help.">    </p:cNvPr>
          <p:cNvPicPr>
            <a:picLocks noChangeAspect="1"/>
          </p:cNvPicPr>
          <p:nvPr/>
        </p:nvPicPr>
        <p:blipFill>
          <a:blip r:embed="rId1"/>
          <a:stretch>
            <a:fillRect/>
          </a:stretch>
        </p:blipFill>
        <p:spPr>
          <a:xfrm>
            <a:off x="0" y="0"/>
            <a:ext cx="12192000" cy="6858000"/>
          </a:xfrm>
          <a:prstGeom prst="rect">
            <a:avLst/>
          </a:prstGeom>
        </p:spPr>
      </p:pic>
      <p:sp>
        <p:nvSpPr>
          <p:cNvPr id="3" name="Shape 0">
            <a:hlinkClick r:id="rId2" tooltip="Open thank-you page"/>
          </p:cNvPr>
          <p:cNvSpPr/>
          <p:nvPr/>
        </p:nvSpPr>
        <p:spPr>
          <a:xfrm>
            <a:off x="508000" y="5594350"/>
            <a:ext cx="4000500" cy="349250"/>
          </a:xfrm>
          <a:prstGeom prst="rect">
            <a:avLst/>
          </a:prstGeom>
          <a:solidFill>
            <a:srgbClr val="FFFFFF">
              <a:alpha val="0"/>
            </a:srgbClr>
          </a:solidFill>
          <a:ln w="12700">
            <a:solidFill>
              <a:srgbClr val="FFFFFF">
                <a:alpha val="0"/>
              </a:srgbClr>
            </a:solidFill>
            <a:prstDash val="solid"/>
          </a:ln>
        </p:spPr>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5EF"/>
        </a:solidFill>
      </p:bgPr>
    </p:bg>
    <p:spTree>
      <p:nvGrpSpPr>
        <p:cNvPr id="1" name=""/>
        <p:cNvGrpSpPr/>
        <p:nvPr/>
      </p:nvGrpSpPr>
      <p:grpSpPr>
        <a:xfrm>
          <a:off x="0" y="0"/>
          <a:ext cx="0" cy="0"/>
          <a:chOff x="0" y="0"/>
          <a:chExt cx="0" cy="0"/>
        </a:xfrm>
      </p:grpSpPr>
      <p:pic>
        <p:nvPicPr>
          <p:cNvPr id="2" name="Image 0" descr="33. Return to a form you left open. Go back to the same open form tab. Use the form's Back and Next buttons to check answers.">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5EF"/>
        </a:solidFill>
      </p:bgPr>
    </p:bg>
    <p:spTree>
      <p:nvGrpSpPr>
        <p:cNvPr id="1" name=""/>
        <p:cNvGrpSpPr/>
        <p:nvPr/>
      </p:nvGrpSpPr>
      <p:grpSpPr>
        <a:xfrm>
          <a:off x="0" y="0"/>
          <a:ext cx="0" cy="0"/>
          <a:chOff x="0" y="0"/>
          <a:chExt cx="0" cy="0"/>
        </a:xfrm>
      </p:grpSpPr>
      <p:pic>
        <p:nvPicPr>
          <p:cNvPr id="2" name="Image 0" descr="34. Return during the phone scan. Use the same open phone tab and waiting computer tab. Use the phone's back arrow for the last setup screen.">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5EF"/>
        </a:solidFill>
      </p:bgPr>
    </p:bg>
    <p:spTree>
      <p:nvGrpSpPr>
        <p:cNvPr id="1" name=""/>
        <p:cNvGrpSpPr/>
        <p:nvPr/>
      </p:nvGrpSpPr>
      <p:grpSpPr>
        <a:xfrm>
          <a:off x="0" y="0"/>
          <a:ext cx="0" cy="0"/>
          <a:chOff x="0" y="0"/>
          <a:chExt cx="0" cy="0"/>
        </a:xfrm>
      </p:grpSpPr>
      <p:pic>
        <p:nvPicPr>
          <p:cNvPr id="2" name="Image 0" descr="35. Return to saved results. On the welcome screen, choose Access my saved results. Use the saved results link below Get started.">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5EF"/>
        </a:solidFill>
      </p:bgPr>
    </p:bg>
    <p:spTree>
      <p:nvGrpSpPr>
        <p:cNvPr id="1" name=""/>
        <p:cNvGrpSpPr/>
        <p:nvPr/>
      </p:nvGrpSpPr>
      <p:grpSpPr>
        <a:xfrm>
          <a:off x="0" y="0"/>
          <a:ext cx="0" cy="0"/>
          <a:chOff x="0" y="0"/>
          <a:chExt cx="0" cy="0"/>
        </a:xfrm>
      </p:grpSpPr>
      <p:pic>
        <p:nvPicPr>
          <p:cNvPr id="2" name="Image 0" descr="36. Need help with your scan?. Email contact@fore2feet.com or call 954-773-4850. Say which screen you are on. Keep the tabs open if you can.">    </p:cNvPr>
          <p:cNvPicPr>
            <a:picLocks noChangeAspect="1"/>
          </p:cNvPicPr>
          <p:nvPr/>
        </p:nvPicPr>
        <p:blipFill>
          <a:blip r:embed="rId1"/>
          <a:stretch>
            <a:fillRect/>
          </a:stretch>
        </p:blipFill>
        <p:spPr>
          <a:xfrm>
            <a:off x="0" y="0"/>
            <a:ext cx="12192000" cy="6858000"/>
          </a:xfrm>
          <a:prstGeom prst="rect">
            <a:avLst/>
          </a:prstGeom>
        </p:spPr>
      </p:pic>
      <p:sp>
        <p:nvSpPr>
          <p:cNvPr id="3" name="Shape 0">
            <a:hlinkClick r:id="rId2" tooltip="Contact support"/>
          </p:cNvPr>
          <p:cNvSpPr/>
          <p:nvPr/>
        </p:nvSpPr>
        <p:spPr>
          <a:xfrm>
            <a:off x="508000" y="5594350"/>
            <a:ext cx="4000500" cy="349250"/>
          </a:xfrm>
          <a:prstGeom prst="rect">
            <a:avLst/>
          </a:prstGeom>
          <a:solidFill>
            <a:srgbClr val="FFFFFF">
              <a:alpha val="0"/>
            </a:srgbClr>
          </a:solidFill>
          <a:ln w="12700">
            <a:solidFill>
              <a:srgbClr val="FFFFFF">
                <a:alpha val="0"/>
              </a:srgbClr>
            </a:solidFill>
            <a:prstDash val="solid"/>
          </a:ln>
        </p:spPr>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5EF"/>
        </a:solidFill>
      </p:bgPr>
    </p:bg>
    <p:spTree>
      <p:nvGrpSpPr>
        <p:cNvPr id="1" name=""/>
        <p:cNvGrpSpPr/>
        <p:nvPr/>
      </p:nvGrpSpPr>
      <p:grpSpPr>
        <a:xfrm>
          <a:off x="0" y="0"/>
          <a:ext cx="0" cy="0"/>
          <a:chOff x="0" y="0"/>
          <a:chExt cx="0" cy="0"/>
        </a:xfrm>
      </p:grpSpPr>
      <p:pic>
        <p:nvPicPr>
          <p:cNvPr id="2" name="Image 0" descr="37. Other pairs. Tennis or Pickleball. Choose Yes or No under Removable inserts? Choose the answer for the shoes you will use. Then choose Submit.">    </p:cNvPr>
          <p:cNvPicPr>
            <a:picLocks noChangeAspect="1"/>
          </p:cNvPicPr>
          <p:nvPr/>
        </p:nvPicPr>
        <p:blipFill>
          <a:blip r:embed="rId1"/>
          <a:stretch>
            <a:fillRect/>
          </a:stretch>
        </p:blipFill>
        <p:spPr>
          <a:xfrm>
            <a:off x="0" y="0"/>
            <a:ext cx="12192000" cy="6858000"/>
          </a:xfrm>
          <a:prstGeom prst="rect">
            <a:avLst/>
          </a:prstGeom>
        </p:spPr>
      </p:pic>
      <p:sp>
        <p:nvSpPr>
          <p:cNvPr id="3" name="Shape 0">
            <a:hlinkClick r:id="rId2" tooltip="Continue to scanner instructions" action="ppaction://hlinksldjump"/>
          </p:cNvPr>
          <p:cNvSpPr/>
          <p:nvPr/>
        </p:nvSpPr>
        <p:spPr>
          <a:xfrm>
            <a:off x="508000" y="5594350"/>
            <a:ext cx="4000500" cy="349250"/>
          </a:xfrm>
          <a:prstGeom prst="rect">
            <a:avLst/>
          </a:prstGeom>
          <a:solidFill>
            <a:srgbClr val="FFFFFF">
              <a:alpha val="0"/>
            </a:srgbClr>
          </a:solidFill>
          <a:ln w="12700">
            <a:solidFill>
              <a:srgbClr val="FFFFFF">
                <a:alpha val="0"/>
              </a:srgbClr>
            </a:solidFill>
            <a:prstDash val="solid"/>
          </a:ln>
        </p:spPr>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5EF"/>
        </a:solidFill>
      </p:bgPr>
    </p:bg>
    <p:spTree>
      <p:nvGrpSpPr>
        <p:cNvPr id="1" name=""/>
        <p:cNvGrpSpPr/>
        <p:nvPr/>
      </p:nvGrpSpPr>
      <p:grpSpPr>
        <a:xfrm>
          <a:off x="0" y="0"/>
          <a:ext cx="0" cy="0"/>
          <a:chOff x="0" y="0"/>
          <a:chExt cx="0" cy="0"/>
        </a:xfrm>
      </p:grpSpPr>
      <p:pic>
        <p:nvPicPr>
          <p:cNvPr id="2" name="Image 0" descr="38. Other pairs. Lifestyle. Choose your shoe type. The choices are Sneaker, Casual shoe, Cleats and Skates.">    </p:cNvPr>
          <p:cNvPicPr>
            <a:picLocks noChangeAspect="1"/>
          </p:cNvPicPr>
          <p:nvPr/>
        </p:nvPicPr>
        <p:blipFill>
          <a:blip r:embed="rId1"/>
          <a:stretch>
            <a:fillRect/>
          </a:stretch>
        </p:blipFill>
        <p:spPr>
          <a:xfrm>
            <a:off x="0" y="0"/>
            <a:ext cx="12192000" cy="6858000"/>
          </a:xfrm>
          <a:prstGeom prst="rect">
            <a:avLst/>
          </a:prstGeom>
        </p:spPr>
      </p:pic>
      <p:sp>
        <p:nvSpPr>
          <p:cNvPr id="3" name="Shape 0">
            <a:hlinkClick r:id="rId2" tooltip="Continue to scanner instructions" action="ppaction://hlinksldjump"/>
          </p:cNvPr>
          <p:cNvSpPr/>
          <p:nvPr/>
        </p:nvSpPr>
        <p:spPr>
          <a:xfrm>
            <a:off x="508000" y="5594350"/>
            <a:ext cx="4000500" cy="349250"/>
          </a:xfrm>
          <a:prstGeom prst="rect">
            <a:avLst/>
          </a:prstGeom>
          <a:solidFill>
            <a:srgbClr val="FFFFFF">
              <a:alpha val="0"/>
            </a:srgbClr>
          </a:solidFill>
          <a:ln w="12700">
            <a:solidFill>
              <a:srgbClr val="FFFFFF">
                <a:alpha val="0"/>
              </a:srgbClr>
            </a:solidFill>
            <a:prstDash val="solid"/>
          </a:ln>
        </p:spPr>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5EF"/>
        </a:solidFill>
      </p:bgPr>
    </p:bg>
    <p:spTree>
      <p:nvGrpSpPr>
        <p:cNvPr id="1" name=""/>
        <p:cNvGrpSpPr/>
        <p:nvPr/>
      </p:nvGrpSpPr>
      <p:grpSpPr>
        <a:xfrm>
          <a:off x="0" y="0"/>
          <a:ext cx="0" cy="0"/>
          <a:chOff x="0" y="0"/>
          <a:chExt cx="0" cy="0"/>
        </a:xfrm>
      </p:grpSpPr>
      <p:pic>
        <p:nvPicPr>
          <p:cNvPr id="2" name="Image 0" descr="39. Other pairs. Dress shoe for men. Choose the shoe type or types you will use. Read each loafer, lace up or boot label. Then choose Submit.">    </p:cNvPr>
          <p:cNvPicPr>
            <a:picLocks noChangeAspect="1"/>
          </p:cNvPicPr>
          <p:nvPr/>
        </p:nvPicPr>
        <p:blipFill>
          <a:blip r:embed="rId1"/>
          <a:stretch>
            <a:fillRect/>
          </a:stretch>
        </p:blipFill>
        <p:spPr>
          <a:xfrm>
            <a:off x="0" y="0"/>
            <a:ext cx="12192000" cy="6858000"/>
          </a:xfrm>
          <a:prstGeom prst="rect">
            <a:avLst/>
          </a:prstGeom>
        </p:spPr>
      </p:pic>
      <p:sp>
        <p:nvSpPr>
          <p:cNvPr id="3" name="Shape 0">
            <a:hlinkClick r:id="rId2" tooltip="Continue to scanner instructions" action="ppaction://hlinksldjump"/>
          </p:cNvPr>
          <p:cNvSpPr/>
          <p:nvPr/>
        </p:nvSpPr>
        <p:spPr>
          <a:xfrm>
            <a:off x="508000" y="5594350"/>
            <a:ext cx="4000500" cy="349250"/>
          </a:xfrm>
          <a:prstGeom prst="rect">
            <a:avLst/>
          </a:prstGeom>
          <a:solidFill>
            <a:srgbClr val="FFFFFF">
              <a:alpha val="0"/>
            </a:srgbClr>
          </a:solidFill>
          <a:ln w="12700">
            <a:solidFill>
              <a:srgbClr val="FFFFFF">
                <a:alpha val="0"/>
              </a:srgbClr>
            </a:solidFill>
            <a:prstDash val="solid"/>
          </a:ln>
        </p:spPr>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5EF"/>
        </a:solidFill>
      </p:bgPr>
    </p:bg>
    <p:spTree>
      <p:nvGrpSpPr>
        <p:cNvPr id="1" name=""/>
        <p:cNvGrpSpPr/>
        <p:nvPr/>
      </p:nvGrpSpPr>
      <p:grpSpPr>
        <a:xfrm>
          <a:off x="0" y="0"/>
          <a:ext cx="0" cy="0"/>
          <a:chOff x="0" y="0"/>
          <a:chExt cx="0" cy="0"/>
        </a:xfrm>
      </p:grpSpPr>
      <p:pic>
        <p:nvPicPr>
          <p:cNvPr id="2" name="Image 0" descr="40. Other pairs. Dress shoe for women. Choose the shoe type or types you will use. Read the heel, flat, sandal, casual shoe and boot labels.">    </p:cNvPr>
          <p:cNvPicPr>
            <a:picLocks noChangeAspect="1"/>
          </p:cNvPicPr>
          <p:nvPr/>
        </p:nvPicPr>
        <p:blipFill>
          <a:blip r:embed="rId1"/>
          <a:stretch>
            <a:fillRect/>
          </a:stretch>
        </p:blipFill>
        <p:spPr>
          <a:xfrm>
            <a:off x="0" y="0"/>
            <a:ext cx="12192000" cy="6858000"/>
          </a:xfrm>
          <a:prstGeom prst="rect">
            <a:avLst/>
          </a:prstGeom>
        </p:spPr>
      </p:pic>
      <p:sp>
        <p:nvSpPr>
          <p:cNvPr id="3" name="Shape 0">
            <a:hlinkClick r:id="rId2" tooltip="Continue to scanner instructions" action="ppaction://hlinksldjump"/>
          </p:cNvPr>
          <p:cNvSpPr/>
          <p:nvPr/>
        </p:nvSpPr>
        <p:spPr>
          <a:xfrm>
            <a:off x="508000" y="5594350"/>
            <a:ext cx="4000500" cy="349250"/>
          </a:xfrm>
          <a:prstGeom prst="rect">
            <a:avLst/>
          </a:prstGeom>
          <a:solidFill>
            <a:srgbClr val="FFFFFF">
              <a:alpha val="0"/>
            </a:srgbClr>
          </a:solidFill>
          <a:ln w="12700">
            <a:solidFill>
              <a:srgbClr val="FFFFFF">
                <a:alpha val="0"/>
              </a:srgbClr>
            </a:solidFill>
            <a:prstDash val="solid"/>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40</Slides>
  <Notes>40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Company>Fore2Feet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MotionForm3D foot scan — review copy</dc:title>
  <dc:subject>MotionForm3D post purchase scan walkthrough. Review copy.</dc:subject>
  <dc:creator>Fore2Feet</dc:creator>
  <cp:lastModifiedBy>Fore2Feet</cp:lastModifiedBy>
  <cp:revision>1</cp:revision>
  <dcterms:created xsi:type="dcterms:W3CDTF">2026-10-15T15:43:17Z</dcterms:created>
  <dcterms:modified xsi:type="dcterms:W3CDTF">2026-10-15T15:43:17Z</dcterms:modified>
</cp:coreProperties>
</file>